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1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476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987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396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681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231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662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25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0499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116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1532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430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0844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0848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0190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3456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7593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7596-9ADA-4A2A-B1ED-DE9CA59E0D26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CE424-D8F3-4701-8A00-AD3761A4F84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1539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1D620-AD79-4DBF-A59F-8A08B91254AF}" type="datetimeFigureOut">
              <a:rPr lang="es-CL" smtClean="0"/>
              <a:t>25-03-2020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FFF35D0-51C4-42E4-B9F3-3AC9F000B40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263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113A927-FDA4-44C5-B51F-0B1D1890F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8247" y="1322526"/>
            <a:ext cx="8689976" cy="1111111"/>
          </a:xfrm>
        </p:spPr>
        <p:txBody>
          <a:bodyPr/>
          <a:lstStyle/>
          <a:p>
            <a:pPr algn="ctr"/>
            <a:r>
              <a:rPr lang="es-CL" dirty="0"/>
              <a:t>En Casa</a:t>
            </a:r>
          </a:p>
        </p:txBody>
      </p:sp>
      <p:pic>
        <p:nvPicPr>
          <p:cNvPr id="1026" name="Picture 2" descr="Casas, hogares, construcción">
            <a:extLst>
              <a:ext uri="{FF2B5EF4-FFF2-40B4-BE49-F238E27FC236}">
                <a16:creationId xmlns:a16="http://schemas.microsoft.com/office/drawing/2014/main" xmlns="" id="{8704A339-7B8B-4379-8AAD-70D30FDF8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860" y="2433637"/>
            <a:ext cx="2190750" cy="19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DAFE7D9-BB60-48E9-A5F5-F8E9D1DDB9CC}"/>
              </a:ext>
            </a:extLst>
          </p:cNvPr>
          <p:cNvSpPr txBox="1"/>
          <p:nvPr/>
        </p:nvSpPr>
        <p:spPr>
          <a:xfrm>
            <a:off x="8799444" y="5535474"/>
            <a:ext cx="33925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Niños y Niñas en casa</a:t>
            </a:r>
            <a:br>
              <a:rPr lang="es-MX" sz="1000" dirty="0"/>
            </a:br>
            <a:r>
              <a:rPr lang="es-MX" sz="1000" b="1" dirty="0"/>
              <a:t>Pandemia de COVID-19</a:t>
            </a:r>
            <a:br>
              <a:rPr lang="es-MX" sz="1000" b="1" dirty="0"/>
            </a:br>
            <a:r>
              <a:rPr lang="es-MX" sz="1000" dirty="0"/>
              <a:t>DEPARTAMENTO CICLO VITAL</a:t>
            </a:r>
            <a:br>
              <a:rPr lang="es-MX" sz="1000" dirty="0"/>
            </a:br>
            <a:r>
              <a:rPr lang="es-MX" sz="1000" dirty="0"/>
              <a:t>DIVISIÓN PREVENCIÓN Y CONTROL DE ENFERMEDADES</a:t>
            </a:r>
            <a:br>
              <a:rPr lang="es-MX" sz="1000" dirty="0"/>
            </a:br>
            <a:r>
              <a:rPr lang="es-MX" sz="1000" dirty="0"/>
              <a:t>SUBSECRETARÍA DE SALUD PÚBLICA SUBSECRETARÍA DE REDES ASISTENCIALES </a:t>
            </a:r>
          </a:p>
          <a:p>
            <a:r>
              <a:rPr lang="es-MX" sz="1000" dirty="0"/>
              <a:t>MINISTERIO DE SALUD, GOBIERNO DE CHILE.</a:t>
            </a:r>
            <a:r>
              <a:rPr lang="es-MX" dirty="0"/>
              <a:t/>
            </a:r>
            <a:br>
              <a:rPr lang="es-MX" dirty="0"/>
            </a:br>
            <a:endParaRPr lang="es-CL" dirty="0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xmlns="" id="{20D0C4B0-3BA9-4B61-B49B-A7E1190EF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532" y="5137511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s-CL" sz="2400" dirty="0"/>
              <a:t>Primer Ciclo</a:t>
            </a:r>
          </a:p>
          <a:p>
            <a:pPr algn="ctr"/>
            <a:r>
              <a:rPr lang="es-CL" sz="2400" dirty="0"/>
              <a:t>1° a 4° básico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0CFD2A5-A2C1-485B-A9B8-970C94C6771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14" y="152301"/>
            <a:ext cx="2152650" cy="117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256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645739-AC30-434E-9BBC-94D02318A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20" y="386862"/>
            <a:ext cx="9905998" cy="1322824"/>
          </a:xfrm>
        </p:spPr>
        <p:txBody>
          <a:bodyPr/>
          <a:lstStyle/>
          <a:p>
            <a:pPr algn="ctr"/>
            <a:r>
              <a:rPr lang="es-CL" dirty="0"/>
              <a:t>CON LA FAMILIA EN EL HOGAR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297CFAB-0C1D-4A6B-86C9-59E2C0F0A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285462"/>
            <a:ext cx="8771213" cy="518567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es-MX" sz="3800" dirty="0">
                <a:latin typeface="Arial" panose="020B0604020202020204" pitchFamily="34" charset="0"/>
                <a:cs typeface="Arial" panose="020B0604020202020204" pitchFamily="34" charset="0"/>
              </a:rPr>
              <a:t>Durante este periodo, debemos intentar mantener una rutina colaborativa con los quehaceres del hogar, entretenimiento, juegos y labores escolares. Aquello brinda un nivel de certidumbre que en escenarios de emergencia son de mucha ayuda. 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s-MX" sz="3800" b="1" u="sng" dirty="0">
                <a:latin typeface="Arial" panose="020B0604020202020204" pitchFamily="34" charset="0"/>
                <a:cs typeface="Arial" panose="020B0604020202020204" pitchFamily="34" charset="0"/>
              </a:rPr>
              <a:t>Es importante que al crear esta rutina, sea pactada entre todos los miembros de la familia</a:t>
            </a:r>
            <a:r>
              <a:rPr lang="es-MX" sz="3800" dirty="0">
                <a:latin typeface="Arial" panose="020B0604020202020204" pitchFamily="34" charset="0"/>
                <a:cs typeface="Arial" panose="020B0604020202020204" pitchFamily="34" charset="0"/>
              </a:rPr>
              <a:t>, considerando su flexibilidad, frente a los intereses y edades de los niños y niñas. De preferencia confeccionarlo y pegarlo en un lugar visible para todos los miembros de la familia.</a:t>
            </a:r>
            <a:br>
              <a:rPr lang="es-MX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800" dirty="0">
                <a:latin typeface="Arial" panose="020B0604020202020204" pitchFamily="34" charset="0"/>
                <a:cs typeface="Arial" panose="020B0604020202020204" pitchFamily="34" charset="0"/>
              </a:rPr>
              <a:t>Aprovechar esta instancia para pasar tiempo en familia y darnos un tiempo en conjunto, con el que pocas veces contamos. A continuación se presentará una rutina con actividades a modo de </a:t>
            </a:r>
            <a:r>
              <a:rPr lang="es-MX" sz="3800" u="sng" dirty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MX" sz="3800" dirty="0">
                <a:latin typeface="Arial" panose="020B0604020202020204" pitchFamily="34" charset="0"/>
                <a:cs typeface="Arial" panose="020B0604020202020204" pitchFamily="34" charset="0"/>
              </a:rPr>
              <a:t> organizativo, pero siempre priorizando la singularidad e intereses de cada niño/a</a:t>
            </a:r>
            <a:r>
              <a:rPr lang="es-MX" sz="3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8006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57DCE6-BCF1-418B-A6D7-A66510C3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3" y="229746"/>
            <a:ext cx="10364451" cy="719952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RUTINA SUGERIDA</a:t>
            </a:r>
            <a:br>
              <a:rPr lang="es-CL" dirty="0"/>
            </a:br>
            <a:endParaRPr lang="es-CL" dirty="0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xmlns="" id="{0F7CBC61-E961-45B9-AD49-42479563233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6308908"/>
              </p:ext>
            </p:extLst>
          </p:nvPr>
        </p:nvGraphicFramePr>
        <p:xfrm>
          <a:off x="1510748" y="949698"/>
          <a:ext cx="8958469" cy="55776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23722">
                  <a:extLst>
                    <a:ext uri="{9D8B030D-6E8A-4147-A177-3AD203B41FA5}">
                      <a16:colId xmlns:a16="http://schemas.microsoft.com/office/drawing/2014/main" xmlns="" val="683886023"/>
                    </a:ext>
                  </a:extLst>
                </a:gridCol>
                <a:gridCol w="1875680">
                  <a:extLst>
                    <a:ext uri="{9D8B030D-6E8A-4147-A177-3AD203B41FA5}">
                      <a16:colId xmlns:a16="http://schemas.microsoft.com/office/drawing/2014/main" xmlns="" val="3879029947"/>
                    </a:ext>
                  </a:extLst>
                </a:gridCol>
                <a:gridCol w="5459067">
                  <a:extLst>
                    <a:ext uri="{9D8B030D-6E8A-4147-A177-3AD203B41FA5}">
                      <a16:colId xmlns:a16="http://schemas.microsoft.com/office/drawing/2014/main" xmlns="" val="3273525393"/>
                    </a:ext>
                  </a:extLst>
                </a:gridCol>
              </a:tblGrid>
              <a:tr h="345706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3423004"/>
                  </a:ext>
                </a:extLst>
              </a:tr>
              <a:tr h="787371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Alrededor de las</a:t>
                      </a:r>
                      <a:b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09.00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Despierta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Aprovecha la oportunidad de desayunar en familia, retoma la conversación y sobre mesa.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30782766"/>
                  </a:ext>
                </a:extLst>
              </a:tr>
              <a:tr h="1037118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09.00 – 10.00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Iniciando el día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Lavado de dientes y baño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Vestirse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Hacer la cama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Poner la ropa sucia en canasto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89358527"/>
                  </a:ext>
                </a:extLst>
              </a:tr>
              <a:tr h="554076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10.00 – 11.00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Hacer las tareas escolares del día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7986183"/>
                  </a:ext>
                </a:extLst>
              </a:tr>
              <a:tr h="787371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11.00 – 12.00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Ayudar en la preparación del almuerzo, cocinar con supervisión, juegos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de mesa, bailar, cantar, ejercitarte etc.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99926738"/>
                  </a:ext>
                </a:extLst>
              </a:tr>
              <a:tr h="576177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12.30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Almuerzo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Aprovecha la oportunidad de almorzar en familia, retoma la conversación y sobre mesa.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13044724"/>
                  </a:ext>
                </a:extLst>
              </a:tr>
              <a:tr h="1360990"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13.30 – 14.00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Tareas del hogar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Llevar los platos a la cocina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Lavar los platos, secar y guardar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Sacudir los muebles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Limpiar mesas y escritorio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doblar toallas y ropa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071714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092F268-2CBD-4061-91F0-E96BED828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979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351DEC3-FB7F-4353-B7F5-B880DE13F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36" y="413228"/>
            <a:ext cx="10364451" cy="335271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/>
              <a:t>RUTINA SUGERIDA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xmlns="" id="{DB058023-9D12-4983-9E54-472CD6043D3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9525557"/>
              </p:ext>
            </p:extLst>
          </p:nvPr>
        </p:nvGraphicFramePr>
        <p:xfrm>
          <a:off x="1785731" y="1497006"/>
          <a:ext cx="8620536" cy="47961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62473">
                  <a:extLst>
                    <a:ext uri="{9D8B030D-6E8A-4147-A177-3AD203B41FA5}">
                      <a16:colId xmlns:a16="http://schemas.microsoft.com/office/drawing/2014/main" xmlns="" val="2064874486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xmlns="" val="4220140035"/>
                    </a:ext>
                  </a:extLst>
                </a:gridCol>
                <a:gridCol w="5253138">
                  <a:extLst>
                    <a:ext uri="{9D8B030D-6E8A-4147-A177-3AD203B41FA5}">
                      <a16:colId xmlns:a16="http://schemas.microsoft.com/office/drawing/2014/main" xmlns="" val="3764770752"/>
                    </a:ext>
                  </a:extLst>
                </a:gridCol>
              </a:tblGrid>
              <a:tr h="1087952"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14.00 – 15.00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Tiempo de relajo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Realiza tu actividad favorita (leer, pintar, escuchar música, practicar un instrumento, </a:t>
                      </a:r>
                      <a:r>
                        <a:rPr lang="es-MX" sz="1600" dirty="0" err="1">
                          <a:solidFill>
                            <a:schemeClr val="tx1"/>
                          </a:solidFill>
                          <a:effectLst/>
                        </a:rPr>
                        <a:t>etc</a:t>
                      </a:r>
                      <a:r>
                        <a:rPr lang="es-MX" sz="16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009479165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15.00 – 16.00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Como en el colegio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Hacer las tareas del día.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Avanzar en el libro de lectura del mes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3101053027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17.00 – 18.00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Tiempo de juego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Ayudar en la preparación once, cocinar con supervisión, juegos de mesa, bailar, cantar, etc.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4269183151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18.00 – 18.30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Once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Aprovecha la oportunidad de compartir una once en familia, retoma la conversación y sobre mesa.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1907268309"/>
                  </a:ext>
                </a:extLst>
              </a:tr>
              <a:tr h="493506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18.30 – 19.00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Tareas del hogar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Retirar la loza de la mesa, lavar, secar y guardar. </a:t>
                      </a:r>
                    </a:p>
                    <a:p>
                      <a:pPr algn="l"/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847648666"/>
                  </a:ext>
                </a:extLst>
              </a:tr>
              <a:tr h="295357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19.00 – 20.30 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b="0" dirty="0">
                          <a:solidFill>
                            <a:schemeClr val="tx1"/>
                          </a:solidFill>
                          <a:effectLst/>
                        </a:rPr>
                        <a:t>Tiempo de TV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Ver una película, series, o utilización de aparatos electrónicos.</a:t>
                      </a: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1010419286"/>
                  </a:ext>
                </a:extLst>
              </a:tr>
              <a:tr h="691655">
                <a:tc>
                  <a:txBody>
                    <a:bodyPr/>
                    <a:lstStyle/>
                    <a:p>
                      <a:pPr algn="l"/>
                      <a:r>
                        <a:rPr lang="es-CL" sz="1600" b="0">
                          <a:solidFill>
                            <a:schemeClr val="tx1"/>
                          </a:solidFill>
                          <a:effectLst/>
                        </a:rPr>
                        <a:t>20.30</a:t>
                      </a:r>
                      <a:endParaRPr lang="es-CL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Tiempo de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Descanso y ritual</a:t>
                      </a:r>
                      <a:b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>
                          <a:solidFill>
                            <a:schemeClr val="tx1"/>
                          </a:solidFill>
                          <a:effectLst/>
                        </a:rPr>
                        <a:t>para dormir</a:t>
                      </a:r>
                      <a:endParaRPr lang="es-MX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Lavado de dientes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Ponerse el pijama</a:t>
                      </a:r>
                      <a:b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MX" sz="1600" b="0" dirty="0">
                          <a:solidFill>
                            <a:schemeClr val="tx1"/>
                          </a:solidFill>
                          <a:effectLst/>
                        </a:rPr>
                        <a:t>A dormir</a:t>
                      </a:r>
                      <a:endParaRPr lang="es-MX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9718" marR="89718" marT="44859" marB="44859" anchor="ctr"/>
                </a:tc>
                <a:extLst>
                  <a:ext uri="{0D108BD9-81ED-4DB2-BD59-A6C34878D82A}">
                    <a16:rowId xmlns:a16="http://schemas.microsoft.com/office/drawing/2014/main" xmlns="" val="248179869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C5EDCC16-4281-495A-A277-AEE4E0465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xmlns="" id="{DC5195DF-2E71-4096-87AC-F0CF105D4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250912"/>
              </p:ext>
            </p:extLst>
          </p:nvPr>
        </p:nvGraphicFramePr>
        <p:xfrm>
          <a:off x="1785732" y="1161726"/>
          <a:ext cx="8620535" cy="3352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62471">
                  <a:extLst>
                    <a:ext uri="{9D8B030D-6E8A-4147-A177-3AD203B41FA5}">
                      <a16:colId xmlns:a16="http://schemas.microsoft.com/office/drawing/2014/main" xmlns="" val="3387675458"/>
                    </a:ext>
                  </a:extLst>
                </a:gridCol>
                <a:gridCol w="1804925">
                  <a:extLst>
                    <a:ext uri="{9D8B030D-6E8A-4147-A177-3AD203B41FA5}">
                      <a16:colId xmlns:a16="http://schemas.microsoft.com/office/drawing/2014/main" xmlns="" val="879729284"/>
                    </a:ext>
                  </a:extLst>
                </a:gridCol>
                <a:gridCol w="5253139">
                  <a:extLst>
                    <a:ext uri="{9D8B030D-6E8A-4147-A177-3AD203B41FA5}">
                      <a16:colId xmlns:a16="http://schemas.microsoft.com/office/drawing/2014/main" xmlns="" val="2745603289"/>
                    </a:ext>
                  </a:extLst>
                </a:gridCol>
              </a:tblGrid>
              <a:tr h="322268"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HORARIO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ACTIVIDAD 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</a:rPr>
                        <a:t>EJEMPLOS</a:t>
                      </a:r>
                      <a:endParaRPr lang="es-CL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5557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4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0A0EE04-647F-4E13-9CF6-C29DA345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065" y="592014"/>
            <a:ext cx="9905998" cy="1280620"/>
          </a:xfrm>
        </p:spPr>
        <p:txBody>
          <a:bodyPr/>
          <a:lstStyle/>
          <a:p>
            <a:pPr algn="ctr"/>
            <a:r>
              <a:rPr lang="es-CL" dirty="0"/>
              <a:t>¡DATOS RELEVANTES!</a:t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624EF21-8B92-4F0D-A450-440AD54A02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1413" y="1477106"/>
            <a:ext cx="8466413" cy="495019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No podemos olvidar realizar actividad física, que además de ser saludable en sí misma, nos ayuda a liberar tensiones.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Es el momento preciso para que fomentemos la creatividad, y enfocarnos en desarrollar nuestras habilidades en el arte, instrumentos musicales, la escritura, etc.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¡Cuidemos nuestra alimentación! El encierro y el aburrimiento pueden fomentar nuestros deseos de comer, por ello es fundamental buscar alimentos nutritivos y  sanos.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Busquemos espacios de relajación, a través de la música, meditación, yoga (ejercicios que se pueden encontrar en internet). También los juegos de mesa y actividades lúdicas nos brindan un espacio </a:t>
            </a:r>
            <a:r>
              <a:rPr lang="es-CL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L" smtClean="0">
                <a:latin typeface="Arial" panose="020B0604020202020204" pitchFamily="34" charset="0"/>
                <a:cs typeface="Arial" panose="020B0604020202020204" pitchFamily="34" charset="0"/>
              </a:rPr>
              <a:t>distensión</a:t>
            </a:r>
            <a:r>
              <a:rPr lang="es-CL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2516484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253</TotalTime>
  <Words>457</Words>
  <Application>Microsoft Office PowerPoint</Application>
  <PresentationFormat>Panorámica</PresentationFormat>
  <Paragraphs>62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Trebuchet MS</vt:lpstr>
      <vt:lpstr>Wingdings</vt:lpstr>
      <vt:lpstr>Wingdings 3</vt:lpstr>
      <vt:lpstr>Faceta</vt:lpstr>
      <vt:lpstr>En Casa</vt:lpstr>
      <vt:lpstr>CON LA FAMILIA EN EL HOGAR</vt:lpstr>
      <vt:lpstr>RUTINA SUGERIDA </vt:lpstr>
      <vt:lpstr>RUTINA SUGERIDA</vt:lpstr>
      <vt:lpstr>¡DATOS RELEVANTES!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Rodrigo</dc:creator>
  <cp:lastModifiedBy>HP</cp:lastModifiedBy>
  <cp:revision>10</cp:revision>
  <dcterms:created xsi:type="dcterms:W3CDTF">2020-03-23T14:10:24Z</dcterms:created>
  <dcterms:modified xsi:type="dcterms:W3CDTF">2020-03-25T12:55:01Z</dcterms:modified>
</cp:coreProperties>
</file>