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1" r:id="rId2"/>
    <p:sldId id="256" r:id="rId3"/>
    <p:sldId id="258" r:id="rId4"/>
    <p:sldId id="257" r:id="rId5"/>
    <p:sldId id="260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637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1878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044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9168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8574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647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872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644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966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0962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4557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3033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0643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2659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8038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5751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7109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  <a:alpha val="8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781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13A927-FDA4-44C5-B51F-0B1D1890F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1111111"/>
          </a:xfrm>
        </p:spPr>
        <p:txBody>
          <a:bodyPr/>
          <a:lstStyle/>
          <a:p>
            <a:r>
              <a:rPr lang="es-CL" dirty="0"/>
              <a:t>En Casa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087967-5D4A-4F72-8A16-0369478C8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4863548"/>
            <a:ext cx="8689976" cy="1444487"/>
          </a:xfrm>
        </p:spPr>
        <p:txBody>
          <a:bodyPr>
            <a:normAutofit/>
          </a:bodyPr>
          <a:lstStyle/>
          <a:p>
            <a:r>
              <a:rPr lang="es-MX" dirty="0"/>
              <a:t>primer y segundo nivel de transición</a:t>
            </a:r>
          </a:p>
        </p:txBody>
      </p:sp>
      <p:pic>
        <p:nvPicPr>
          <p:cNvPr id="1026" name="Picture 2" descr="Casas, hogares, construcción">
            <a:extLst>
              <a:ext uri="{FF2B5EF4-FFF2-40B4-BE49-F238E27FC236}">
                <a16:creationId xmlns:a16="http://schemas.microsoft.com/office/drawing/2014/main" xmlns="" id="{8704A339-7B8B-4379-8AAD-70D30FDF8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860" y="2433637"/>
            <a:ext cx="2190750" cy="1990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6DAFE7D9-BB60-48E9-A5F5-F8E9D1DDB9CC}"/>
              </a:ext>
            </a:extLst>
          </p:cNvPr>
          <p:cNvSpPr txBox="1"/>
          <p:nvPr/>
        </p:nvSpPr>
        <p:spPr>
          <a:xfrm>
            <a:off x="8744710" y="5557215"/>
            <a:ext cx="33925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Niños y Niñas en casa</a:t>
            </a:r>
            <a:br>
              <a:rPr lang="es-MX" sz="1000" dirty="0"/>
            </a:br>
            <a:r>
              <a:rPr lang="es-MX" sz="1000" b="1" dirty="0"/>
              <a:t>Pandemia de COVID-19</a:t>
            </a:r>
            <a:br>
              <a:rPr lang="es-MX" sz="1000" b="1" dirty="0"/>
            </a:br>
            <a:r>
              <a:rPr lang="es-MX" sz="1000" dirty="0"/>
              <a:t>DEPARTAMENTO CICLO VITAL</a:t>
            </a:r>
            <a:br>
              <a:rPr lang="es-MX" sz="1000" dirty="0"/>
            </a:br>
            <a:r>
              <a:rPr lang="es-MX" sz="1000" dirty="0"/>
              <a:t>DIVISIÓN PREVENCIÓN Y CONTROL DE ENFERMEDADES</a:t>
            </a:r>
            <a:br>
              <a:rPr lang="es-MX" sz="1000" dirty="0"/>
            </a:br>
            <a:r>
              <a:rPr lang="es-MX" sz="1000" dirty="0"/>
              <a:t>SUBSECRETARÍA DE SALUD PÚBLICA SUBSECRETARÍA DE REDES ASISTENCIALES </a:t>
            </a:r>
          </a:p>
          <a:p>
            <a:r>
              <a:rPr lang="es-MX" sz="1000" dirty="0"/>
              <a:t>MINISTERIO DE SALUD, GOBIERNO DE CHILE.</a:t>
            </a:r>
            <a:r>
              <a:rPr lang="es-MX" dirty="0"/>
              <a:t/>
            </a:r>
            <a:br>
              <a:rPr lang="es-MX" dirty="0"/>
            </a:br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31041E3-3BB2-4E55-A2B5-DB16896BAA9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62" y="338551"/>
            <a:ext cx="2152650" cy="117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256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23AEF0-FABD-48DD-9749-44F62CCEE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21355"/>
            <a:ext cx="9144000" cy="997985"/>
          </a:xfrm>
        </p:spPr>
        <p:txBody>
          <a:bodyPr/>
          <a:lstStyle/>
          <a:p>
            <a:r>
              <a:rPr lang="es-MX" b="1" dirty="0"/>
              <a:t>Niños y Niñas en el hogar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F068D306-F273-460A-8423-582234F15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4887" y="2776588"/>
            <a:ext cx="10111409" cy="3902508"/>
          </a:xfrm>
        </p:spPr>
        <p:txBody>
          <a:bodyPr>
            <a:normAutofit fontScale="47500" lnSpcReduction="20000"/>
          </a:bodyPr>
          <a:lstStyle/>
          <a:p>
            <a:r>
              <a:rPr lang="es-MX" sz="38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este periodo, debemos intentar mantener una rutina colaborativa con los quehaceres del hogar, entretenimiento, juegos y labores escolares. Aquello brinda un nivel de certidumbre que en escenarios de emergencia son de mucha ayuda. </a:t>
            </a:r>
            <a:r>
              <a:rPr lang="es-MX" sz="3800" b="1" u="sng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importante que al crear esta rutina, sea pactada entre todos los miembros de la familia</a:t>
            </a:r>
            <a:r>
              <a:rPr lang="es-MX" sz="38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considerando su flexibilidad, frente a los intereses y edades de los niños y niñas. De preferencia confeccionarlo y pegarlo en un lugar visible para todos los miembros de la familia.</a:t>
            </a:r>
          </a:p>
          <a:p>
            <a:r>
              <a:rPr lang="es-MX" sz="38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38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8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Aprovechar esta instancia para pasar tiempo en familia y darnos un tiempo en conjunto, con el que pocas veces contamos. A continuación se presentará una rutina con actividades a modo de </a:t>
            </a:r>
            <a:r>
              <a:rPr lang="es-MX" sz="3800" u="sng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MX" sz="38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organizativo, pero siempre priorizando la singularidad e intereses de cada niño/a. </a:t>
            </a:r>
            <a:br>
              <a:rPr lang="es-MX" sz="38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000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57DCE6-BCF1-418B-A6D7-A66510C3C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19952"/>
          </a:xfrm>
        </p:spPr>
        <p:txBody>
          <a:bodyPr>
            <a:normAutofit fontScale="90000"/>
          </a:bodyPr>
          <a:lstStyle/>
          <a:p>
            <a:r>
              <a:rPr lang="es-CL" dirty="0"/>
              <a:t>Rutina Sugerida</a:t>
            </a:r>
            <a:br>
              <a:rPr lang="es-CL" dirty="0"/>
            </a:br>
            <a:endParaRPr lang="es-CL" dirty="0"/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xmlns="" id="{0F7CBC61-E961-45B9-AD49-42479563233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58531012"/>
              </p:ext>
            </p:extLst>
          </p:nvPr>
        </p:nvGraphicFramePr>
        <p:xfrm>
          <a:off x="1630017" y="1431236"/>
          <a:ext cx="8958469" cy="490330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23722">
                  <a:extLst>
                    <a:ext uri="{9D8B030D-6E8A-4147-A177-3AD203B41FA5}">
                      <a16:colId xmlns:a16="http://schemas.microsoft.com/office/drawing/2014/main" xmlns="" val="683886023"/>
                    </a:ext>
                  </a:extLst>
                </a:gridCol>
                <a:gridCol w="1875680">
                  <a:extLst>
                    <a:ext uri="{9D8B030D-6E8A-4147-A177-3AD203B41FA5}">
                      <a16:colId xmlns:a16="http://schemas.microsoft.com/office/drawing/2014/main" xmlns="" val="3879029947"/>
                    </a:ext>
                  </a:extLst>
                </a:gridCol>
                <a:gridCol w="5459067">
                  <a:extLst>
                    <a:ext uri="{9D8B030D-6E8A-4147-A177-3AD203B41FA5}">
                      <a16:colId xmlns:a16="http://schemas.microsoft.com/office/drawing/2014/main" xmlns="" val="3273525393"/>
                    </a:ext>
                  </a:extLst>
                </a:gridCol>
              </a:tblGrid>
              <a:tr h="366525"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HORARIO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ACTIVIDAD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EJEMPLOS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3423004"/>
                  </a:ext>
                </a:extLst>
              </a:tr>
              <a:tr h="615247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Alrededor de las</a:t>
                      </a:r>
                      <a:b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09.00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Despierta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Aprovecha la oportunidad de desayunar en familia, retoma la conversación y sobre mesa.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30782766"/>
                  </a:ext>
                </a:extLst>
              </a:tr>
              <a:tr h="1133350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09.00 – 10.00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Iniciando el día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Lavado de dientes y baño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Vestirse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Hacer la cama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Poner la ropa sucia en canasto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89358527"/>
                  </a:ext>
                </a:extLst>
              </a:tr>
              <a:tr h="366525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10.00 – 11.00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Como en el colegio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Hacer las tareas del día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27986183"/>
                  </a:ext>
                </a:extLst>
              </a:tr>
              <a:tr h="615247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11.00 – 12.00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Tiempo de juego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Armar legos, ayudar en la preparación del almuerzo, juegos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de mesa, bailar, cantar, exploración de objetos, etc.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99926738"/>
                  </a:ext>
                </a:extLst>
              </a:tr>
              <a:tr h="825748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12.30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Almuerzo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Aprovecha la oportunidad de almorzar en familia, retoma la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conversación y sobre mesa.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13044724"/>
                  </a:ext>
                </a:extLst>
              </a:tr>
              <a:tr h="980661">
                <a:tc>
                  <a:txBody>
                    <a:bodyPr/>
                    <a:lstStyle/>
                    <a:p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13.30 – 14.00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Tareas del hogar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Llevar los platos a la cocina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Sacudir los muebles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Sacar el polvo a las plantas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6071714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D092F268-2CBD-4061-91F0-E96BED828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979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351DEC3-FB7F-4353-B7F5-B880DE13F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940" y="718815"/>
            <a:ext cx="10364451" cy="421448"/>
          </a:xfrm>
        </p:spPr>
        <p:txBody>
          <a:bodyPr>
            <a:normAutofit fontScale="90000"/>
          </a:bodyPr>
          <a:lstStyle/>
          <a:p>
            <a:r>
              <a:rPr lang="es-CL" dirty="0"/>
              <a:t>Rutina sugerida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xmlns="" id="{DB058023-9D12-4983-9E54-472CD6043D3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72246947"/>
              </p:ext>
            </p:extLst>
          </p:nvPr>
        </p:nvGraphicFramePr>
        <p:xfrm>
          <a:off x="1785732" y="1878266"/>
          <a:ext cx="8620536" cy="446844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62473">
                  <a:extLst>
                    <a:ext uri="{9D8B030D-6E8A-4147-A177-3AD203B41FA5}">
                      <a16:colId xmlns:a16="http://schemas.microsoft.com/office/drawing/2014/main" xmlns="" val="2064874486"/>
                    </a:ext>
                  </a:extLst>
                </a:gridCol>
                <a:gridCol w="1804925">
                  <a:extLst>
                    <a:ext uri="{9D8B030D-6E8A-4147-A177-3AD203B41FA5}">
                      <a16:colId xmlns:a16="http://schemas.microsoft.com/office/drawing/2014/main" xmlns="" val="4220140035"/>
                    </a:ext>
                  </a:extLst>
                </a:gridCol>
                <a:gridCol w="5253138">
                  <a:extLst>
                    <a:ext uri="{9D8B030D-6E8A-4147-A177-3AD203B41FA5}">
                      <a16:colId xmlns:a16="http://schemas.microsoft.com/office/drawing/2014/main" xmlns="" val="3764770752"/>
                    </a:ext>
                  </a:extLst>
                </a:gridCol>
              </a:tblGrid>
              <a:tr h="1087952"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14.00 – 15.00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Tiempo de relajo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Realizar dibujos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Hacer </a:t>
                      </a:r>
                      <a:r>
                        <a:rPr lang="es-MX" sz="1600" b="0" dirty="0" err="1">
                          <a:solidFill>
                            <a:schemeClr val="tx1"/>
                          </a:solidFill>
                          <a:effectLst/>
                        </a:rPr>
                        <a:t>puzzles</a:t>
                      </a:r>
                      <a:endParaRPr lang="es-MX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Tiempo de Siesta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Juegos Espaciales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2009479165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15.00 – 16.00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Como en el colegio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Hacer las tareas del día.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3101053027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17.00 – 18.00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Tiempo de juego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Armar legos, ayudar en la preparación once, juegos de mesa,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bailar, cantar, etc.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4269183151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18.00 – 18.30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Once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Aprovecha la oportunidad de compartir una once en familia,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retoma la conversación y sobre mesa.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1907268309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18.30 – 19.00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Tareas del hogar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Llevar las tazas, mantel, panera a la cocina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 y ayudar a guardar 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2847648666"/>
                  </a:ext>
                </a:extLst>
              </a:tr>
              <a:tr h="295357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19.00 – 20.30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Tiempo de TV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Programas infantiles, programas de música, canto y baile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1010419286"/>
                  </a:ext>
                </a:extLst>
              </a:tr>
              <a:tr h="691655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20.30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Tiempo de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Descanso y ritual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para dormir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Lavado de dientes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Ponerse el pijama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A dormir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248179869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C5EDCC16-4281-495A-A277-AEE4E0465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DC5195DF-2E71-4096-87AC-F0CF105D4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908440"/>
              </p:ext>
            </p:extLst>
          </p:nvPr>
        </p:nvGraphicFramePr>
        <p:xfrm>
          <a:off x="1785732" y="1542986"/>
          <a:ext cx="8620535" cy="3352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62471">
                  <a:extLst>
                    <a:ext uri="{9D8B030D-6E8A-4147-A177-3AD203B41FA5}">
                      <a16:colId xmlns:a16="http://schemas.microsoft.com/office/drawing/2014/main" xmlns="" val="3387675458"/>
                    </a:ext>
                  </a:extLst>
                </a:gridCol>
                <a:gridCol w="1804925">
                  <a:extLst>
                    <a:ext uri="{9D8B030D-6E8A-4147-A177-3AD203B41FA5}">
                      <a16:colId xmlns:a16="http://schemas.microsoft.com/office/drawing/2014/main" xmlns="" val="879729284"/>
                    </a:ext>
                  </a:extLst>
                </a:gridCol>
                <a:gridCol w="5253139">
                  <a:extLst>
                    <a:ext uri="{9D8B030D-6E8A-4147-A177-3AD203B41FA5}">
                      <a16:colId xmlns:a16="http://schemas.microsoft.com/office/drawing/2014/main" xmlns="" val="2745603289"/>
                    </a:ext>
                  </a:extLst>
                </a:gridCol>
              </a:tblGrid>
              <a:tr h="322268"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HORARIO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ACTIVIDAD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EJEMPLOS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55573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34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479CF8-6F18-4156-898F-7F907836F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Juegos en casa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982F958-D977-420D-B40E-A3A0D6F2281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L" i="1" cap="none" dirty="0">
                <a:latin typeface="Arial" panose="020B0604020202020204" pitchFamily="34" charset="0"/>
                <a:cs typeface="Arial" panose="020B0604020202020204" pitchFamily="34" charset="0"/>
              </a:rPr>
              <a:t>“El mejor legado de un padre a sus hijos es un poco de su tiempo cada día”</a:t>
            </a:r>
          </a:p>
          <a:p>
            <a:pPr marL="0" indent="0" algn="ctr">
              <a:buNone/>
            </a:pPr>
            <a:r>
              <a:rPr lang="es-CL" i="1" cap="none" dirty="0">
                <a:latin typeface="Arial" panose="020B0604020202020204" pitchFamily="34" charset="0"/>
                <a:cs typeface="Arial" panose="020B0604020202020204" pitchFamily="34" charset="0"/>
              </a:rPr>
              <a:t> León Battista Alberti.</a:t>
            </a:r>
          </a:p>
          <a:p>
            <a:pPr marL="0" indent="0">
              <a:buNone/>
            </a:pPr>
            <a:endParaRPr lang="es-CL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CL" cap="none" dirty="0">
                <a:latin typeface="Arial" panose="020B0604020202020204" pitchFamily="34" charset="0"/>
                <a:cs typeface="Arial" panose="020B0604020202020204" pitchFamily="34" charset="0"/>
              </a:rPr>
              <a:t>El vínculo entre padres e hijos, es un nexo que debe mantenerse en constante estímulo, para que se fortalezca y crezca sanamente; brindando tiempo de calidad y conexión real, mostrando presencia y mirada constante. Las actividades que realicen juntos, el involucrarse como padres conscientes, y la validación de las emociones y necesidades de los niños es fundamental para su autogestión emocional, la cual es importante en el manejo de este tiempo en casa. </a:t>
            </a:r>
          </a:p>
          <a:p>
            <a:pPr marL="0" indent="0" algn="ctr">
              <a:buNone/>
            </a:pPr>
            <a:r>
              <a:rPr lang="es-CL" cap="none" dirty="0">
                <a:latin typeface="Arial" panose="020B0604020202020204" pitchFamily="34" charset="0"/>
                <a:cs typeface="Arial" panose="020B0604020202020204" pitchFamily="34" charset="0"/>
              </a:rPr>
              <a:t>A continuación se presentará un listado de actividades sugeridas para realizar en el hogar:</a:t>
            </a:r>
          </a:p>
        </p:txBody>
      </p:sp>
    </p:spTree>
    <p:extLst>
      <p:ext uri="{BB962C8B-B14F-4D97-AF65-F5344CB8AC3E}">
        <p14:creationId xmlns:p14="http://schemas.microsoft.com/office/powerpoint/2010/main" val="2976054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xmlns="" id="{10FCEEB0-1B76-4236-ABA0-E28C1758065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73826010"/>
              </p:ext>
            </p:extLst>
          </p:nvPr>
        </p:nvGraphicFramePr>
        <p:xfrm>
          <a:off x="663233" y="98476"/>
          <a:ext cx="10998885" cy="665402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98251">
                  <a:extLst>
                    <a:ext uri="{9D8B030D-6E8A-4147-A177-3AD203B41FA5}">
                      <a16:colId xmlns:a16="http://schemas.microsoft.com/office/drawing/2014/main" xmlns="" val="3741218995"/>
                    </a:ext>
                  </a:extLst>
                </a:gridCol>
                <a:gridCol w="4827873">
                  <a:extLst>
                    <a:ext uri="{9D8B030D-6E8A-4147-A177-3AD203B41FA5}">
                      <a16:colId xmlns:a16="http://schemas.microsoft.com/office/drawing/2014/main" xmlns="" val="1955613046"/>
                    </a:ext>
                  </a:extLst>
                </a:gridCol>
                <a:gridCol w="466909">
                  <a:extLst>
                    <a:ext uri="{9D8B030D-6E8A-4147-A177-3AD203B41FA5}">
                      <a16:colId xmlns:a16="http://schemas.microsoft.com/office/drawing/2014/main" xmlns="" val="2040126655"/>
                    </a:ext>
                  </a:extLst>
                </a:gridCol>
                <a:gridCol w="5205852">
                  <a:extLst>
                    <a:ext uri="{9D8B030D-6E8A-4147-A177-3AD203B41FA5}">
                      <a16:colId xmlns:a16="http://schemas.microsoft.com/office/drawing/2014/main" xmlns="" val="872349544"/>
                    </a:ext>
                  </a:extLst>
                </a:gridCol>
              </a:tblGrid>
              <a:tr h="249926"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Construir juegos en casa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25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Jugar al veo veo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3271217434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Clasificar los juguetes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26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Describir cosas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1155993554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Ordenar la ropa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27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>
                          <a:solidFill>
                            <a:schemeClr val="tx1"/>
                          </a:solidFill>
                          <a:effectLst/>
                        </a:rPr>
                        <a:t>Mirar por la ventana y contar lo que ve</a:t>
                      </a:r>
                      <a:endParaRPr lang="es-MX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2905128302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Mirar fotos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28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Jugar a cocinar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3818252784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5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Disfrazarse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29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>
                          <a:solidFill>
                            <a:schemeClr val="tx1"/>
                          </a:solidFill>
                          <a:effectLst/>
                        </a:rPr>
                        <a:t>Jugar a vender en la feria</a:t>
                      </a:r>
                      <a:endParaRPr lang="es-MX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116488883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6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Bailar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30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Hacer teatro de titeres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2953752256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7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</a:rPr>
                        <a:t>Imitar movimiento tipo: “Simón dice” 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31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Hacer teatro de sombras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1391171440"/>
                  </a:ext>
                </a:extLst>
              </a:tr>
              <a:tr h="4685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8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</a:rPr>
                        <a:t>Imitar animales</a:t>
                      </a:r>
                      <a:br>
                        <a:rPr lang="es-MX" sz="14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</a:rPr>
                        <a:t>(sonido, movimientos disfraz) 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32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>
                          <a:solidFill>
                            <a:schemeClr val="tx1"/>
                          </a:solidFill>
                          <a:effectLst/>
                        </a:rPr>
                        <a:t>Recortar figuras y armar un álbum</a:t>
                      </a:r>
                      <a:endParaRPr lang="es-MX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419333682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9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Jugar a las escondidas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33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>
                          <a:solidFill>
                            <a:schemeClr val="tx1"/>
                          </a:solidFill>
                          <a:effectLst/>
                        </a:rPr>
                        <a:t>Hacer juguetes con palitos de helado</a:t>
                      </a:r>
                      <a:endParaRPr lang="es-MX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4246836146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10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Hacer instrumentos musicales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34 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Modelar con masa o plasticina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1427371957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11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Cantar canciones inventadas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35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Hacer títeres de papel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1067134730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12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Leer Cuentos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36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Pintar con tempera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1831474317"/>
                  </a:ext>
                </a:extLst>
              </a:tr>
              <a:tr h="4685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13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>
                          <a:solidFill>
                            <a:schemeClr val="tx1"/>
                          </a:solidFill>
                          <a:effectLst/>
                        </a:rPr>
                        <a:t>Hacer dibujo del cuento leído </a:t>
                      </a:r>
                      <a:endParaRPr lang="es-MX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37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Armar animales o collage con</a:t>
                      </a:r>
                      <a:b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elementos de reciclaje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2795518740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14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Mirar imágenes revistas e inventar cuentos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38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Encontrar formas en manchas de pintura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3849378051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15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Fabricar títeres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39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Hacer un mural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3546396743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16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Armar rompecabezas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40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</a:rPr>
                        <a:t>Hacer una casita con sabanas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440980286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17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Cantar canciones inventadas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41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</a:rPr>
                        <a:t>Armar tu árbol familiar con recortes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2900573871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18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Fabricar un auto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42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Hacer una familia con globos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361520961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19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Jugar a las cartas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43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Armar una maqueta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665531070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20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Juego de lotería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44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Inventar adivinanzas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4237585230"/>
                  </a:ext>
                </a:extLst>
              </a:tr>
              <a:tr h="4685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21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Fabricar una muñeca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45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</a:rPr>
                        <a:t>Adivinar que hay en la bolsita</a:t>
                      </a:r>
                      <a:br>
                        <a:rPr lang="es-MX" sz="14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400" b="0" dirty="0">
                          <a:solidFill>
                            <a:schemeClr val="tx1"/>
                          </a:solidFill>
                          <a:effectLst/>
                        </a:rPr>
                        <a:t>solo son escuchar su sonido o tocarlo</a:t>
                      </a:r>
                      <a:endParaRPr lang="es-MX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923297759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22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Juegos de memoria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46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 err="1">
                          <a:solidFill>
                            <a:schemeClr val="tx1"/>
                          </a:solidFill>
                          <a:effectLst/>
                        </a:rPr>
                        <a:t>Cachipum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304619382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23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Inventar chistes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47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Hacer trabalenguas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2171238669"/>
                  </a:ext>
                </a:extLst>
              </a:tr>
              <a:tr h="249926"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24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MX" sz="1400" b="0">
                          <a:solidFill>
                            <a:schemeClr val="tx1"/>
                          </a:solidFill>
                          <a:effectLst/>
                        </a:rPr>
                        <a:t>Jugar a ponerse más ropa </a:t>
                      </a:r>
                      <a:endParaRPr lang="es-MX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>
                          <a:solidFill>
                            <a:schemeClr val="tx1"/>
                          </a:solidFill>
                          <a:effectLst/>
                        </a:rPr>
                        <a:t>48 </a:t>
                      </a:r>
                      <a:endParaRPr lang="es-CL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tc>
                  <a:txBody>
                    <a:bodyPr/>
                    <a:lstStyle/>
                    <a:p>
                      <a:r>
                        <a:rPr lang="es-CL" sz="1400" b="0" dirty="0">
                          <a:solidFill>
                            <a:schemeClr val="tx1"/>
                          </a:solidFill>
                          <a:effectLst/>
                        </a:rPr>
                        <a:t>Hacer burbujas</a:t>
                      </a:r>
                      <a:endParaRPr lang="es-CL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574" marR="30574" marT="15287" marB="15287" anchor="ctr"/>
                </a:tc>
                <a:extLst>
                  <a:ext uri="{0D108BD9-81ED-4DB2-BD59-A6C34878D82A}">
                    <a16:rowId xmlns:a16="http://schemas.microsoft.com/office/drawing/2014/main" xmlns="" val="250042249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01DCB3FC-A149-4558-96AF-DEC636CED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090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0A0EE04-647F-4E13-9CF6-C29DA345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065" y="592014"/>
            <a:ext cx="9905998" cy="1280620"/>
          </a:xfrm>
        </p:spPr>
        <p:txBody>
          <a:bodyPr/>
          <a:lstStyle/>
          <a:p>
            <a:pPr algn="ctr"/>
            <a:r>
              <a:rPr lang="es-CL" dirty="0"/>
              <a:t>¡DATOS RELEVANTES!</a:t>
            </a:r>
            <a:br>
              <a:rPr lang="es-CL" dirty="0"/>
            </a:b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624EF21-8B92-4F0D-A450-440AD54A02F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1413" y="1477106"/>
            <a:ext cx="8466413" cy="495019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No podemos olvidar realizar actividad física, que además de ser saludable en sí misma, nos ayuda a liberar tensiones.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Es el momento preciso para que fomentemos la creatividad, y enfocarnos en desarrollar nuestras habilidades en el arte, instrumentos musicales, la escritura, etc.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¡Cuidemos nuestra alimentación! El encierro y el aburrimiento pueden fomentar nuestros deseos de comer, por ello es fundamental buscar alimentos nutritivos y  sanos.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Busquemos espacios de relajación, a través de la música, meditación, yoga (ejercicios que se pueden encontrar en internet). También los juegos de mesa y actividades lúdicas nos brindan un espacio </a:t>
            </a:r>
            <a:r>
              <a:rPr lang="es-CL" cap="none" smtClean="0">
                <a:latin typeface="Arial" panose="020B0604020202020204" pitchFamily="34" charset="0"/>
                <a:cs typeface="Arial" panose="020B0604020202020204" pitchFamily="34" charset="0"/>
              </a:rPr>
              <a:t>de distensión</a:t>
            </a:r>
            <a:r>
              <a:rPr lang="es-CL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25164840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346</TotalTime>
  <Words>764</Words>
  <Application>Microsoft Office PowerPoint</Application>
  <PresentationFormat>Panorámica</PresentationFormat>
  <Paragraphs>165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Tw Cen MT</vt:lpstr>
      <vt:lpstr>Wingdings</vt:lpstr>
      <vt:lpstr>Gota</vt:lpstr>
      <vt:lpstr>En Casa</vt:lpstr>
      <vt:lpstr>Niños y Niñas en el hogar</vt:lpstr>
      <vt:lpstr>Rutina Sugerida </vt:lpstr>
      <vt:lpstr>Rutina sugerida</vt:lpstr>
      <vt:lpstr>Juegos en casa</vt:lpstr>
      <vt:lpstr>Presentación de PowerPoint</vt:lpstr>
      <vt:lpstr>¡DATOS RELEVANTES!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Niños y Niñas en el hogar</dc:title>
  <dc:creator>Rodrigo</dc:creator>
  <cp:lastModifiedBy>HP</cp:lastModifiedBy>
  <cp:revision>20</cp:revision>
  <dcterms:created xsi:type="dcterms:W3CDTF">2020-03-23T12:56:26Z</dcterms:created>
  <dcterms:modified xsi:type="dcterms:W3CDTF">2020-03-25T12:56:29Z</dcterms:modified>
</cp:coreProperties>
</file>